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28289e6e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28289e6e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 and Carsyn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b8a0154c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b8a0154c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aef598a5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aef598a5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aef598a5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aef598a5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aef598a5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aef598a5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aef598a5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baef598a5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28289e6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28289e6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28289e6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28289e6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 and Juncheng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28289e6e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28289e6e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Carsyn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28289e6e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28289e6e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Carson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28289e6e1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28289e6e1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28289e6e1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28289e6e1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8289e6e1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8289e6e1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NUnWh03A0RUtbCQSNNgEDe1fKia9-RYQ/view" TargetMode="External"/><Relationship Id="rId4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0" Type="http://schemas.openxmlformats.org/officeDocument/2006/relationships/image" Target="../media/image4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1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Leopard Seal Recognition System (ALSRS): Sprint 3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 Robinson, Carson Buntin, Carsyn Smeda, Nathan Hontz, Juncheng Li, Ryan Huntington, Omar Darwish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6001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DetectLeopardSeals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Endpoint to take a batch of images, feed them to an ML model, and return a set of bounding boxes for detected seals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Integrated external Python process for model using Java Process Builder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2" type="body"/>
          </p:nvPr>
        </p:nvSpPr>
        <p:spPr>
          <a:xfrm>
            <a:off x="4832400" y="16001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PreprocessImages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Endpoint to take a batch of images and bounding boxes, crop each one, and return the cropped images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Working to create unit tests to compare two cropped images</a:t>
            </a:r>
            <a:endParaRPr/>
          </a:p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Development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109" y="3860925"/>
            <a:ext cx="1863849" cy="10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438" y="3766950"/>
            <a:ext cx="2198001" cy="12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962350"/>
            <a:ext cx="83202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</a:t>
            </a:r>
            <a:r>
              <a:rPr lang="en" sz="1500"/>
              <a:t>till awaiting response from Happywhale about our API questions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Model from Java (With JUnit5)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3" title="Screen Recording 2024-03-13 at 1.53.01 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300" y="1087200"/>
            <a:ext cx="5280679" cy="39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4823350" y="15241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Burndown Chart and User Stories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 b="39440" l="30351" r="41468" t="32583"/>
          <a:stretch/>
        </p:blipFill>
        <p:spPr>
          <a:xfrm>
            <a:off x="713262" y="3163600"/>
            <a:ext cx="2912299" cy="162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b="14883" l="19550" r="49003" t="24218"/>
          <a:stretch/>
        </p:blipFill>
        <p:spPr>
          <a:xfrm>
            <a:off x="901125" y="130500"/>
            <a:ext cx="2536550" cy="276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Sprint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1152475"/>
            <a:ext cx="4229400" cy="3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Finalize model selections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Continue API integration of models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Implementation of further non-ML API endpoints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Combine provided data with our own datasets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600" y="1258350"/>
            <a:ext cx="3940224" cy="26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441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Current lack of effective tools to detect and identify individual leopard seals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Develop API for Happywhale.com capable of receiving leopard seal photographs and returning the identity of any recognized seals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Utilization of two machine learning models for detection and identification of leopard seals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200" y="1199750"/>
            <a:ext cx="4116000" cy="2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RCNN Results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876" y="180275"/>
            <a:ext cx="4992725" cy="315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84113"/>
            <a:ext cx="3220776" cy="32207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972800" y="3440600"/>
            <a:ext cx="50238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Need more negative data to improve detection of non-seals</a:t>
            </a:r>
            <a:endParaRPr sz="1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Planning on combining coco dataset with our seal data</a:t>
            </a:r>
            <a:endParaRPr sz="1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Model Comparison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725325" y="1017725"/>
            <a:ext cx="15936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Mask RCNN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6727625" y="1017725"/>
            <a:ext cx="15936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Faster</a:t>
            </a:r>
            <a:r>
              <a:rPr lang="en"/>
              <a:t> RCNN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9773"/>
            <a:ext cx="2122651" cy="14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6191" l="0" r="6191" t="0"/>
          <a:stretch/>
        </p:blipFill>
        <p:spPr>
          <a:xfrm>
            <a:off x="0" y="3044975"/>
            <a:ext cx="2122677" cy="14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5">
            <a:alphaModFix/>
          </a:blip>
          <a:srcRect b="0" l="-2838" r="0" t="-3616"/>
          <a:stretch/>
        </p:blipFill>
        <p:spPr>
          <a:xfrm>
            <a:off x="2219700" y="1332000"/>
            <a:ext cx="2452526" cy="159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9700" y="2979725"/>
            <a:ext cx="2218177" cy="15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7550" y="1512125"/>
            <a:ext cx="1967963" cy="13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4600" y="1516950"/>
            <a:ext cx="1954964" cy="13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50074" y="2979725"/>
            <a:ext cx="1954976" cy="13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40875" y="3005249"/>
            <a:ext cx="2045924" cy="136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Model: New Data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investigator allowed us access to a new dataset of identified seals and associated bounding boxes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Provides more data for identification model for more training, testing, and validation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Given dataset has 913 images, 13 individuals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Increased our corpus from 51 individual seals 								to 64 individuals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166" y="2571750"/>
            <a:ext cx="2662835" cy="19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Existing Dataset: Python Scripts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230075" y="1175800"/>
            <a:ext cx="384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 scripts used for preprocessing/cleaning: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Clean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Remove transparent portions of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Rescale/resize 600x600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Reorganize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Force 70, 20, 10 split between train, valid, and 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image minimum between folders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Led to huge increase in accuracy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038" y="1649900"/>
            <a:ext cx="4856849" cy="236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037" y="1380075"/>
            <a:ext cx="485685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0825" y="2317713"/>
            <a:ext cx="5059524" cy="90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382" y="3478250"/>
            <a:ext cx="5423394" cy="8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8282100" y="3451861"/>
            <a:ext cx="593400" cy="906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8460950" y="2317686"/>
            <a:ext cx="593400" cy="906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Continuation of DeiT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Augmentation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Tuning of hyperparameters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Attention Maps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048" y="863550"/>
            <a:ext cx="3786866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02650"/>
            <a:ext cx="4963350" cy="24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75" y="2327625"/>
            <a:ext cx="5111949" cy="263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Family of CNNs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Skilled in object recognition through compound scaling recognition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125" y="0"/>
            <a:ext cx="4958450" cy="23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062" y="2010375"/>
            <a:ext cx="3848577" cy="30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Comparison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00" y="101772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00" y="307512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199" y="1892950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1411" y="101771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1399" y="3075125"/>
            <a:ext cx="20574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8793" y="1017725"/>
            <a:ext cx="2057401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88795" y="3075118"/>
            <a:ext cx="2057401" cy="20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